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56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CD6ED-FF92-4F32-8718-390580DBCBC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866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94B56-4342-4E3B-A67C-BD126802134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952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D15ED-5542-4990-8832-BD7437ABB7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620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71625-46A2-4199-B29E-EB3096F0FA1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255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F83BC-9170-4368-80E5-7ED2C207475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352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DE274-88B3-47DC-AB67-E4225AA7EDB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831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B891D-B1DE-449B-97A8-C91E29BE7D2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38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86BBF-D86C-41FF-85A1-13F44C5712A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925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7F25F-0CC7-4472-A345-137E6CBC50E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39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01220-2F1D-4574-97FA-5102B67F37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535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70898-1710-48B7-88AF-B6B9FE5AD72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159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80BE47-91E8-41EE-B03C-1DF03129CD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班级网页制作要求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b="1" dirty="0"/>
              <a:t>主页命名为</a:t>
            </a:r>
            <a:r>
              <a:rPr lang="en-US" altLang="zh-CN" b="1" dirty="0"/>
              <a:t>index.htm </a:t>
            </a:r>
            <a:r>
              <a:rPr lang="zh-CN" altLang="en-US" b="1" dirty="0"/>
              <a:t>或</a:t>
            </a:r>
            <a:r>
              <a:rPr lang="en-US" altLang="zh-CN" b="1" dirty="0"/>
              <a:t>index.html</a:t>
            </a:r>
          </a:p>
          <a:p>
            <a:pPr>
              <a:lnSpc>
                <a:spcPct val="90000"/>
              </a:lnSpc>
            </a:pPr>
            <a:r>
              <a:rPr lang="zh-CN" altLang="en-US" b="1" dirty="0"/>
              <a:t>网页文件名和用到的图片声音等</a:t>
            </a:r>
            <a:r>
              <a:rPr lang="zh-CN" altLang="en-US" b="1" dirty="0" smtClean="0"/>
              <a:t>文件使用</a:t>
            </a:r>
            <a:r>
              <a:rPr lang="zh-CN" altLang="en-US" b="1" dirty="0"/>
              <a:t>相对路径；</a:t>
            </a:r>
          </a:p>
          <a:p>
            <a:pPr>
              <a:lnSpc>
                <a:spcPct val="90000"/>
              </a:lnSpc>
            </a:pPr>
            <a:r>
              <a:rPr lang="zh-CN" altLang="en-US" b="1" dirty="0"/>
              <a:t>用到</a:t>
            </a:r>
            <a:r>
              <a:rPr lang="en-US" altLang="zh-CN" b="1" dirty="0"/>
              <a:t>800*600</a:t>
            </a:r>
            <a:r>
              <a:rPr lang="zh-CN" altLang="en-US" b="1" dirty="0"/>
              <a:t>以上的大图片，先要将图片尺寸更改为合适大小，再插入网页！</a:t>
            </a:r>
          </a:p>
          <a:p>
            <a:pPr>
              <a:lnSpc>
                <a:spcPct val="90000"/>
              </a:lnSpc>
            </a:pPr>
            <a:r>
              <a:rPr lang="zh-CN" altLang="en-US" b="1" dirty="0"/>
              <a:t>上交前将整个班级网站的文件夹复制到其它电脑，并逐页浏览一遍，检查是否有空链接和空图片！</a:t>
            </a:r>
          </a:p>
          <a:p>
            <a:pPr>
              <a:lnSpc>
                <a:spcPct val="90000"/>
              </a:lnSpc>
            </a:pPr>
            <a:r>
              <a:rPr lang="zh-CN" altLang="en-US" b="1" dirty="0"/>
              <a:t>尽可能做到内容丰富，界面生动活泼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95400" y="185738"/>
            <a:ext cx="56388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栏目建议：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班级概述</a:t>
            </a:r>
            <a:b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班级成员</a:t>
            </a:r>
            <a:b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主题活动</a:t>
            </a:r>
            <a:b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班级生活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特长</a:t>
            </a:r>
            <a:r>
              <a:rPr lang="zh-CN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展示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学军活动</a:t>
            </a:r>
            <a:b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学农活动</a:t>
            </a:r>
            <a:b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学工活动</a:t>
            </a:r>
            <a:b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班级荣誉</a:t>
            </a:r>
            <a:b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优秀作文</a:t>
            </a:r>
            <a:b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团支部工作</a:t>
            </a:r>
            <a:b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800" b="1">
                <a:ea typeface="黑体" panose="02010609060101010101" pitchFamily="49" charset="-122"/>
              </a:rPr>
              <a:t>……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04800" y="6172200"/>
            <a:ext cx="66543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/>
              <a:t>历届班级网页参考</a:t>
            </a:r>
            <a:r>
              <a:rPr lang="zh-CN" altLang="en-US" dirty="0" smtClean="0"/>
              <a:t>：</a:t>
            </a:r>
            <a:r>
              <a:rPr lang="en-US" altLang="zh-CN" dirty="0" smtClean="0"/>
              <a:t>http://shiba.hpe.cn/Articledisp.aspx?id=105</a:t>
            </a:r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制作软件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FrontPage 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2003</a:t>
            </a:r>
          </a:p>
          <a:p>
            <a:pPr>
              <a:lnSpc>
                <a:spcPct val="80000"/>
              </a:lnSpc>
            </a:pP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Dreamweaver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PowerPoint 2007</a:t>
            </a:r>
          </a:p>
          <a:p>
            <a:pPr>
              <a:lnSpc>
                <a:spcPct val="80000"/>
              </a:lnSpc>
            </a:pPr>
            <a:r>
              <a:rPr lang="en-US" altLang="zh-CN" sz="36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Potoshop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美图秀秀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Flash</a:t>
            </a:r>
          </a:p>
          <a:p>
            <a:pPr>
              <a:lnSpc>
                <a:spcPct val="80000"/>
              </a:lnSpc>
            </a:pP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5562600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下载地址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http://shiba.hpe.cn/wy</a:t>
            </a:r>
            <a:endParaRPr lang="zh-CN" altLang="en-US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419600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281940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较好的主页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9138"/>
            <a:ext cx="4706938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06463"/>
            <a:ext cx="46228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/>
              <a:t>较好的主页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8113"/>
            <a:ext cx="842010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343400" y="2890391"/>
            <a:ext cx="373380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/>
              <a:t>不太好的主页，页面太空，太单调。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8113"/>
            <a:ext cx="842010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514600" cy="138499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不太好的主页，前景色与背景色对比不好！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140</Words>
  <Application>Microsoft Office PowerPoint</Application>
  <PresentationFormat>全屏显示(4:3)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宋体</vt:lpstr>
      <vt:lpstr>黑体</vt:lpstr>
      <vt:lpstr>默认设计模板</vt:lpstr>
      <vt:lpstr>班级网页制作要求</vt:lpstr>
      <vt:lpstr>PowerPoint 演示文稿</vt:lpstr>
      <vt:lpstr>制作软件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hulp</dc:creator>
  <cp:lastModifiedBy>hulp</cp:lastModifiedBy>
  <cp:revision>11</cp:revision>
  <cp:lastPrinted>1601-01-01T00:00:00Z</cp:lastPrinted>
  <dcterms:created xsi:type="dcterms:W3CDTF">1601-01-01T00:00:00Z</dcterms:created>
  <dcterms:modified xsi:type="dcterms:W3CDTF">2013-11-20T00:45:13Z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